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0" d="100"/>
          <a:sy n="60" d="100"/>
        </p:scale>
        <p:origin x="-994" y="-6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7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703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743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56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64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916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24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027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31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78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56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9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765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60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57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45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2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84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6133" y="2527300"/>
            <a:ext cx="5575758" cy="3711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7699" y="304800"/>
            <a:ext cx="92295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Увлекательные шахматы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0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mogilev.in/source/photos/2018/12/21/qpejecogfs0.jpg"/>
          <p:cNvPicPr>
            <a:picLocks noChangeAspect="1" noChangeArrowheads="1"/>
          </p:cNvPicPr>
          <p:nvPr/>
        </p:nvPicPr>
        <p:blipFill>
          <a:blip r:embed="rId2"/>
          <a:srcRect l="1418" t="11749" r="1543" b="11717"/>
          <a:stretch>
            <a:fillRect/>
          </a:stretch>
        </p:blipFill>
        <p:spPr bwMode="auto">
          <a:xfrm>
            <a:off x="1930400" y="749300"/>
            <a:ext cx="8788400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1" y="4597400"/>
            <a:ext cx="10018713" cy="1346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«Самая обаятельная и привлекательная»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mogilev.in/source/photos/2018/12/21/qpejecogfs0.jpg"/>
          <p:cNvPicPr>
            <a:picLocks noChangeAspect="1" noChangeArrowheads="1"/>
          </p:cNvPicPr>
          <p:nvPr/>
        </p:nvPicPr>
        <p:blipFill>
          <a:blip r:embed="rId2"/>
          <a:srcRect l="1418" t="11749" r="1543" b="11717"/>
          <a:stretch>
            <a:fillRect/>
          </a:stretch>
        </p:blipFill>
        <p:spPr bwMode="auto">
          <a:xfrm>
            <a:off x="1930400" y="749300"/>
            <a:ext cx="8788400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6" name="AutoShape 2" descr="https://guestion.ru/storage/1856/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guestion.ru/storage/1856/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guestion.ru/storage/1856/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https://webpulse.imgsmail.ru/imgpreview?mb=webpulse&amp;key=pulse_cabinet-image-c4094200-d40d-42b7-be43-bf8f079d76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631" y="664955"/>
            <a:ext cx="6813669" cy="518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1" y="5448300"/>
            <a:ext cx="10018713" cy="1041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«Джентльмены удачи»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https://webpulse.imgsmail.ru/imgpreview?mb=webpulse&amp;key=pulse_cabinet-image-c4094200-d40d-42b7-be43-bf8f079d76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631" y="207755"/>
            <a:ext cx="6813669" cy="518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pbs.twimg.com/media/CElW66XUgAEOk1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168" y="698500"/>
            <a:ext cx="8754032" cy="458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1" y="5092700"/>
            <a:ext cx="10018713" cy="10540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«Семнадцать мгновений весны»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pbs.twimg.com/media/CElW66XUgAEOk1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168" y="419100"/>
            <a:ext cx="8754032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2" name="AutoShape 2" descr="https://s1.cdndrom.com/images/torrents/a/4/9fbf78a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s1.cdndrom.com/images/torrents/a/4/9fbf78a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s1.cdndrom.com/images/torrents/a/4/9fbf78a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https://2ch.hk/ussr/src/98571/1675956825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607190"/>
            <a:ext cx="7743825" cy="567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397500"/>
            <a:ext cx="10018713" cy="9779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«Ворошиловский стрелок»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https://2ch.hk/ussr/src/98571/1675956825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56712"/>
            <a:ext cx="7096125" cy="520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media.filmz.ru/photos/full/f_47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033" y="596900"/>
            <a:ext cx="7604599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219700"/>
            <a:ext cx="10018713" cy="10541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«Гарри Потер»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media.filmz.ru/photos/full/f_47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4633" y="304800"/>
            <a:ext cx="7604599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11500" y="204411"/>
            <a:ext cx="8906328" cy="52983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«Шахматы – нечто большее, чем просто игра. Это интеллектуальное времяпрепровождение, в котором есть определённые художественные свойства и много элементов научного. Для умственной работы шахматы значат то же, что спорт для физического совершенствования: приятный путь упражнения и развития отдельных свойств человеческой натуры…»</a:t>
            </a:r>
            <a:r>
              <a:rPr lang="ru-RU" sz="4000" b="1" dirty="0">
                <a:solidFill>
                  <a:srgbClr val="002060"/>
                </a:solidFill>
              </a:rPr>
              <a:t> 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Рауль Капабланка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1" y="4380890"/>
            <a:ext cx="2549279" cy="224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w.forfun.com/fetch/02/021569a863dd54f68f20f44bb944083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355" y="535384"/>
            <a:ext cx="9161145" cy="572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511800"/>
            <a:ext cx="10018713" cy="10033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«Сумерки»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w.forfun.com/fetch/02/021569a863dd54f68f20f44bb944083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655" y="205184"/>
            <a:ext cx="8754745" cy="547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6" name="AutoShape 2" descr="https://stuki-druki.com/film/images/kadr-nupogodi13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s://i.ytimg.com/vi/Pk-VlKNMCO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647700"/>
            <a:ext cx="9208911" cy="518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461000"/>
            <a:ext cx="10018713" cy="8763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Ну-погоди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s://i.ytimg.com/vi/Pk-VlKNMCO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317500"/>
            <a:ext cx="9208911" cy="518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https://image.krasview.ru/video/31240030142d641/_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685006"/>
            <a:ext cx="9642120" cy="542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664200"/>
            <a:ext cx="10018713" cy="8763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«Маша и медведь»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s://image.krasview.ru/video/31240030142d641/_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304006"/>
            <a:ext cx="9642120" cy="542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 !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260600"/>
            <a:ext cx="4673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1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062" y="647699"/>
            <a:ext cx="5426158" cy="155567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Чемпионы мира по </a:t>
            </a:r>
            <a:r>
              <a:rPr lang="ru-RU" sz="4900" b="1" dirty="0" smtClean="0">
                <a:solidFill>
                  <a:srgbClr val="FF0000"/>
                </a:solidFill>
              </a:rPr>
              <a:t>шахматам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im0-tub-ru.yandex.net/i?id=bcf0f7181b7b827efae9554cabdccf1b&amp;n=33&amp;h=215&amp;w=35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49" r="28449"/>
          <a:stretch>
            <a:fillRect/>
          </a:stretch>
        </p:blipFill>
        <p:spPr bwMode="auto">
          <a:xfrm>
            <a:off x="8306718" y="1133341"/>
            <a:ext cx="328097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34738" y="1813191"/>
            <a:ext cx="7171980" cy="4146934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Алехин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1927 по 1935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с 1937 по 1946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Моисеевич Ботвинник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1948 по 1957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 1958 по 1960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1961 по 1963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Смыслов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1957 по 1958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63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8994" y="660401"/>
            <a:ext cx="5426158" cy="120649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Чемпионы мира по </a:t>
            </a:r>
            <a:r>
              <a:rPr lang="ru-RU" sz="4400" b="1" dirty="0" smtClean="0">
                <a:solidFill>
                  <a:srgbClr val="FF0000"/>
                </a:solidFill>
              </a:rPr>
              <a:t>шахматам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445" r="22445"/>
          <a:stretch>
            <a:fillRect/>
          </a:stretch>
        </p:blipFill>
        <p:spPr>
          <a:xfrm>
            <a:off x="7594682" y="914400"/>
            <a:ext cx="3554388" cy="452793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93800" y="1930400"/>
            <a:ext cx="6176484" cy="38865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Нехемьевич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1960 по 1961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Спасский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1969 по 1972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34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8994" y="406400"/>
            <a:ext cx="5426158" cy="134619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мира по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шахматам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onsne.com/wp-content/uploads/2015/08/Garry-Kasparo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" r="2053"/>
          <a:stretch>
            <a:fillRect/>
          </a:stretch>
        </p:blipFill>
        <p:spPr bwMode="auto">
          <a:xfrm>
            <a:off x="8096958" y="3123127"/>
            <a:ext cx="2680232" cy="3734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4100" y="1968500"/>
            <a:ext cx="6031052" cy="38484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Евгеньевич Карпов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1975 по 1985 гг.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Гарри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Кимович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Каспаров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1985 по 1993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8" name="Picture 4" descr="http://www.2000.ua/modules/pages/upload/images/memtal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0" y="348966"/>
            <a:ext cx="3788949" cy="252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85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881" y="698501"/>
            <a:ext cx="3436220" cy="4025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Шахматисты нашей школы 2022-2023 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уч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. г., призеры районного шахматного турнира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«Белая ладья»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C:\Users\User\Desktop\Информсправка о работе Центра\2022-2023\Богомолов В А\мун шахматный турнир\WhatsApp Image 2023-02-06 at 12.38.5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2563" y="898326"/>
            <a:ext cx="6240462" cy="4680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80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844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Угадать </a:t>
            </a:r>
            <a:r>
              <a:rPr lang="ru-RU" sz="4400" b="1" dirty="0" smtClean="0">
                <a:solidFill>
                  <a:schemeClr val="tx2"/>
                </a:solidFill>
              </a:rPr>
              <a:t>фильм по кадру, 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в котором </a:t>
            </a:r>
            <a:r>
              <a:rPr lang="ru-RU" sz="4400" b="1" u="sng" dirty="0" smtClean="0">
                <a:solidFill>
                  <a:schemeClr val="tx2"/>
                </a:solidFill>
              </a:rPr>
              <a:t>герои играют в шахматы</a:t>
            </a:r>
            <a:endParaRPr lang="ru-RU" sz="44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hessmusical.ru/assets/img/train/kino/12/original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671" y="558800"/>
            <a:ext cx="6880829" cy="514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1" y="5270500"/>
            <a:ext cx="10018713" cy="1168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</a:rPr>
              <a:t>Двенадцать стульев»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chessmusical.ru/assets/img/train/kino/12/original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550" y="368301"/>
            <a:ext cx="6560950" cy="490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323</TotalTime>
  <Words>154</Words>
  <Application>Microsoft Office PowerPoint</Application>
  <PresentationFormat>Произвольный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Параллакс</vt:lpstr>
      <vt:lpstr>Слайд 1</vt:lpstr>
      <vt:lpstr>«Шахматы – нечто большее, чем просто игра. Это интеллектуальное времяпрепровождение, в котором есть определённые художественные свойства и много элементов научного. Для умственной работы шахматы значат то же, что спорт для физического совершенствования: приятный путь упражнения и развития отдельных свойств человеческой натуры…»                                                       Рауль Капабланка </vt:lpstr>
      <vt:lpstr>Чемпионы мира по шахматам </vt:lpstr>
      <vt:lpstr>Чемпионы мира по шахматам</vt:lpstr>
      <vt:lpstr>Чемпионы мира по шахматам</vt:lpstr>
      <vt:lpstr>Шахматисты нашей школы 2022-2023 уч. г., призеры районного шахматного турнира  «Белая ладья»</vt:lpstr>
      <vt:lpstr> Угадать фильм по кадру,  в котором герои играют в шахматы</vt:lpstr>
      <vt:lpstr>Слайд 8</vt:lpstr>
      <vt:lpstr>«Двенадцать стульев» </vt:lpstr>
      <vt:lpstr>Слайд 10</vt:lpstr>
      <vt:lpstr>«Самая обаятельная и привлекательная» </vt:lpstr>
      <vt:lpstr>Слайд 12</vt:lpstr>
      <vt:lpstr>«Джентльмены удачи»</vt:lpstr>
      <vt:lpstr>Слайд 14</vt:lpstr>
      <vt:lpstr>«Семнадцать мгновений весны»</vt:lpstr>
      <vt:lpstr>Слайд 16</vt:lpstr>
      <vt:lpstr>«Ворошиловский стрелок»</vt:lpstr>
      <vt:lpstr>Слайд 18</vt:lpstr>
      <vt:lpstr>«Гарри Потер»</vt:lpstr>
      <vt:lpstr>Слайд 20</vt:lpstr>
      <vt:lpstr>«Сумерки»</vt:lpstr>
      <vt:lpstr>Слайд 22</vt:lpstr>
      <vt:lpstr>«Ну-погоди!»</vt:lpstr>
      <vt:lpstr>Слайд 24</vt:lpstr>
      <vt:lpstr>«Маша и медведь»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Шахматы – зарядка для мозга</dc:title>
  <dc:creator>School</dc:creator>
  <cp:lastModifiedBy>User</cp:lastModifiedBy>
  <cp:revision>46</cp:revision>
  <dcterms:created xsi:type="dcterms:W3CDTF">2016-03-31T06:19:43Z</dcterms:created>
  <dcterms:modified xsi:type="dcterms:W3CDTF">2023-11-29T11:40:10Z</dcterms:modified>
</cp:coreProperties>
</file>