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2" r:id="rId5"/>
    <p:sldId id="263" r:id="rId6"/>
    <p:sldId id="268" r:id="rId7"/>
    <p:sldId id="264" r:id="rId8"/>
    <p:sldId id="269" r:id="rId9"/>
    <p:sldId id="270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limpiada.ru/activity/91/tasks/2017" TargetMode="External"/><Relationship Id="rId2" Type="http://schemas.openxmlformats.org/officeDocument/2006/relationships/hyperlink" Target="https://ryazan.postupi.online/olimp-zadanija/?fsubject=58&amp;fschool=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ultiurok.ru/files/olimpiadnyie-zadaniia-po-obzh-10-11-klass.html" TargetMode="External"/><Relationship Id="rId5" Type="http://schemas.openxmlformats.org/officeDocument/2006/relationships/hyperlink" Target="https://eruditu.ru/" TargetMode="External"/><Relationship Id="rId4" Type="http://schemas.openxmlformats.org/officeDocument/2006/relationships/hyperlink" Target="https://100ballnik.com/&#1084;&#1091;&#1085;&#1080;&#1094;&#1080;&#1087;&#1072;&#1083;&#1100;&#1085;&#1099;&#1081;-&#1101;&#1090;&#1072;&#1087;-2022-&#1087;&#1086;-&#1086;&#1073;&#1078;-&#1079;&#1072;&#1076;&#1072;&#1085;&#1080;&#1103;-&#1080;-&#1086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19" y="4406900"/>
            <a:ext cx="4642793" cy="13620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Богомолов В.А.,</a:t>
            </a:r>
            <a:br>
              <a:rPr lang="ru-RU" sz="2000" dirty="0" smtClean="0"/>
            </a:br>
            <a:r>
              <a:rPr lang="ru-RU" sz="1600" dirty="0" smtClean="0"/>
              <a:t>Преподаватель-организатор ОБЖ</a:t>
            </a:r>
            <a:br>
              <a:rPr lang="ru-RU" sz="1600" dirty="0" smtClean="0"/>
            </a:br>
            <a:r>
              <a:rPr lang="ru-RU" sz="1600" dirty="0" smtClean="0"/>
              <a:t>МБОУ «Шиловская СОШ № 3»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24482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Тема «Подготовка обучающихся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 олимпиаде по ОБЖ»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276872"/>
            <a:ext cx="58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Спасибо за внимание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Открытый урок по ОБЖ </a:t>
            </a:r>
            <a:br>
              <a:rPr lang="ru-RU" dirty="0" smtClean="0"/>
            </a:br>
            <a:r>
              <a:rPr lang="ru-RU" dirty="0" smtClean="0"/>
              <a:t>по теме «90 лет ГО»</a:t>
            </a:r>
            <a:endParaRPr lang="ru-RU" dirty="0"/>
          </a:p>
        </p:txBody>
      </p:sp>
      <p:pic>
        <p:nvPicPr>
          <p:cNvPr id="4" name="Picture 5" descr="C:\Users\User\Desktop\Информсправка о работе Центра\2022-2023\Богомолов В А\04.10.2022 открытый урок ОБЖ\48b61bdc-9b42-417e-aeb3-54016dd3b6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2376264" cy="3168352"/>
          </a:xfrm>
          <a:prstGeom prst="rect">
            <a:avLst/>
          </a:prstGeom>
          <a:noFill/>
        </p:spPr>
      </p:pic>
      <p:pic>
        <p:nvPicPr>
          <p:cNvPr id="2050" name="Picture 2" descr="C:\Users\User\Desktop\Информсправка о работе Центра\2022-2023\Богомолов В А\04.10.2022 открытый урок ОБЖ\e8642851-99f5-4285-9032-f651328230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219624" cy="2414718"/>
          </a:xfrm>
          <a:prstGeom prst="rect">
            <a:avLst/>
          </a:prstGeom>
          <a:noFill/>
        </p:spPr>
      </p:pic>
      <p:pic>
        <p:nvPicPr>
          <p:cNvPr id="2051" name="Picture 3" descr="C:\Users\User\Desktop\Информсправка о работе Центра\2022-2023\Богомолов В А\04.10.2022 открытый урок ОБЖ\eadc1be8-dc18-47dd-933f-1c0b4c8cb7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2409732" cy="3212976"/>
          </a:xfrm>
          <a:prstGeom prst="rect">
            <a:avLst/>
          </a:prstGeom>
          <a:noFill/>
        </p:spPr>
      </p:pic>
      <p:pic>
        <p:nvPicPr>
          <p:cNvPr id="2052" name="Picture 4" descr="C:\Users\User\Desktop\Информсправка о работе Центра\2022-2023\Богомолов В А\04.10.2022 открытый урок ОБЖ\grazhdanskoy-oborone-rossiyskoy-federacii-90-let_1664802222200327659__2000x2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412776"/>
            <a:ext cx="3547886" cy="199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Муниципальный этап ВОШ по ОБЖ</a:t>
            </a:r>
            <a:br>
              <a:rPr lang="ru-RU" b="1" dirty="0" smtClean="0"/>
            </a:br>
            <a:r>
              <a:rPr lang="ru-RU" b="1" dirty="0" smtClean="0"/>
              <a:t>2022-2023 </a:t>
            </a:r>
            <a:r>
              <a:rPr lang="ru-RU" b="1" dirty="0" err="1" smtClean="0"/>
              <a:t>уч</a:t>
            </a:r>
            <a:r>
              <a:rPr lang="ru-RU" b="1" dirty="0" smtClean="0"/>
              <a:t>. г.</a:t>
            </a:r>
            <a:endParaRPr lang="ru-RU" dirty="0"/>
          </a:p>
        </p:txBody>
      </p:sp>
      <p:pic>
        <p:nvPicPr>
          <p:cNvPr id="1026" name="Picture 2" descr="C:\Users\User\Desktop\Богомолов выступление на рмо\fcd86179-f58a-4ee6-b7fa-eab37e3c47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091979" cy="3024336"/>
          </a:xfrm>
          <a:prstGeom prst="rect">
            <a:avLst/>
          </a:prstGeom>
          <a:noFill/>
        </p:spPr>
      </p:pic>
      <p:pic>
        <p:nvPicPr>
          <p:cNvPr id="1027" name="Picture 3" descr="C:\Users\User\Desktop\Богомолов выступление на рмо\8904a6b5-7ff8-4077-99f2-808fd57a7a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3429000"/>
            <a:ext cx="4104456" cy="317176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4038600" cy="23371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3789040"/>
            <a:ext cx="4038600" cy="233712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0509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ym typeface="+mn-ea"/>
              </a:rPr>
              <a:t/>
            </a:r>
            <a:br>
              <a:rPr lang="ru-RU" b="1" dirty="0" smtClean="0">
                <a:sym typeface="+mn-ea"/>
              </a:rPr>
            </a:br>
            <a:r>
              <a:rPr lang="ru-RU" b="1" dirty="0" smtClean="0">
                <a:sym typeface="+mn-ea"/>
              </a:rPr>
              <a:t>Оборудование центра </a:t>
            </a:r>
            <a:br>
              <a:rPr lang="ru-RU" b="1" dirty="0" smtClean="0">
                <a:sym typeface="+mn-ea"/>
              </a:rPr>
            </a:br>
            <a:r>
              <a:rPr lang="ru-RU" b="1" dirty="0" smtClean="0">
                <a:sym typeface="+mn-ea"/>
              </a:rPr>
              <a:t>«Точка роста» </a:t>
            </a:r>
            <a:br>
              <a:rPr lang="ru-RU" b="1" dirty="0" smtClean="0">
                <a:sym typeface="+mn-ea"/>
              </a:rPr>
            </a:br>
            <a:r>
              <a:rPr lang="ru-RU" b="1" dirty="0" smtClean="0">
                <a:sym typeface="+mn-ea"/>
              </a:rPr>
              <a:t>по первой доврачебной помощи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1026" name="Picture 2" descr="C:\Users\User\Downloads\WhatsApp Image 2022-12-21 at 10.44.4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397250" cy="4526280"/>
          </a:xfrm>
          <a:prstGeom prst="rect">
            <a:avLst/>
          </a:prstGeom>
          <a:noFill/>
        </p:spPr>
      </p:pic>
      <p:pic>
        <p:nvPicPr>
          <p:cNvPr id="4" name="Picture 2" descr="C:\Users\User\Downloads\oborudovanie_po_OBZ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39471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Теоретическая часть уроков ОБЖ</a:t>
            </a:r>
            <a:endParaRPr lang="ru-RU" b="1" dirty="0"/>
          </a:p>
        </p:txBody>
      </p:sp>
      <p:pic>
        <p:nvPicPr>
          <p:cNvPr id="2051" name="Picture 3" descr="C:\Users\User\Desktop\Информсправка о работе Центра\2021-2022\фотоархив\Диденко Н П\зачет дисмургия\810f8598-184f-460f-a390-045a84a8bf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592288" cy="3456384"/>
          </a:xfrm>
          <a:prstGeom prst="rect">
            <a:avLst/>
          </a:prstGeom>
          <a:noFill/>
        </p:spPr>
      </p:pic>
      <p:pic>
        <p:nvPicPr>
          <p:cNvPr id="2052" name="Picture 4" descr="C:\Users\User\Desktop\Информсправка о работе Центра\2021-2022\фотоархив\Диденко Н П\зачет дисмургия\сдача теориии на зачет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84984"/>
            <a:ext cx="2430270" cy="3240360"/>
          </a:xfrm>
          <a:prstGeom prst="rect">
            <a:avLst/>
          </a:prstGeom>
          <a:noFill/>
        </p:spPr>
      </p:pic>
      <p:pic>
        <p:nvPicPr>
          <p:cNvPr id="5" name="Picture 2" descr="C:\Users\User\Desktop\Информсправка о работе Центра\2021-2022\фотоархив\Диденко Н П\отравление лекарством и алкоголем\2d6fc1a5-38e0-49e9-8cd7-02784951e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56792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Информсправка о работе Центра\2021-2022\фотоархив\Диденко Н П\реанимация\e07f6ef9-737c-4670-b516-57bac20225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088232" cy="27843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Практическая часть уроков ОБЖ</a:t>
            </a:r>
            <a:endParaRPr lang="ru-RU" sz="4000" dirty="0"/>
          </a:p>
        </p:txBody>
      </p:sp>
      <p:pic>
        <p:nvPicPr>
          <p:cNvPr id="5" name="Picture 4" descr="DSC_0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36222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Информсправка о работе Центра\2021-2022\апрель 2022\28.04.22 Информация СОШ №3 о работе Центра Точка роста\Школа выживания и оказания первой помощи. Повязка на голову чепчик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861048"/>
            <a:ext cx="2082209" cy="2808312"/>
          </a:xfrm>
          <a:prstGeom prst="rect">
            <a:avLst/>
          </a:prstGeom>
          <a:noFill/>
        </p:spPr>
      </p:pic>
      <p:pic>
        <p:nvPicPr>
          <p:cNvPr id="8" name="Picture 2" descr="C:\Users\User\Desktop\Информсправка о работе Центра\2021-2022\апрель 2022\07.04.22 Информация о работе Цетра Точка роста СОШ №3\ПМП. Тепловой и солнечные удары. Практ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20"/>
            <a:ext cx="3168352" cy="2376264"/>
          </a:xfrm>
          <a:prstGeom prst="rect">
            <a:avLst/>
          </a:prstGeom>
          <a:noFill/>
        </p:spPr>
      </p:pic>
      <p:pic>
        <p:nvPicPr>
          <p:cNvPr id="9" name="Picture 9" descr="deea7132-e7fa-45f1-aacd-8b29ee161ed2"/>
          <p:cNvPicPr>
            <a:picLocks noChangeAspect="1" noChangeArrowheads="1"/>
          </p:cNvPicPr>
          <p:nvPr/>
        </p:nvPicPr>
        <p:blipFill>
          <a:blip r:embed="rId6" cstate="print"/>
          <a:srcRect t="16069"/>
          <a:stretch>
            <a:fillRect/>
          </a:stretch>
        </p:blipFill>
        <p:spPr bwMode="auto">
          <a:xfrm>
            <a:off x="3203848" y="3284984"/>
            <a:ext cx="3024336" cy="338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нформсправка о работе Центра\2021-2022\фотоархив\Диденко Н П\зачет дисмургия\c318205b-ea0d-48f9-8c46-2fd322959b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744416" cy="2808312"/>
          </a:xfrm>
          <a:prstGeom prst="rect">
            <a:avLst/>
          </a:prstGeom>
          <a:noFill/>
        </p:spPr>
      </p:pic>
      <p:pic>
        <p:nvPicPr>
          <p:cNvPr id="3075" name="Picture 3" descr="C:\Users\User\Desktop\Информсправка о работе Центра\2021-2022\фотоархив\Диденко Н П\зачет дисмургия\практическое задание - наложение жгу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744416" cy="2808312"/>
          </a:xfrm>
          <a:prstGeom prst="rect">
            <a:avLst/>
          </a:prstGeom>
          <a:noFill/>
        </p:spPr>
      </p:pic>
      <p:pic>
        <p:nvPicPr>
          <p:cNvPr id="3076" name="Picture 4" descr="C:\Users\User\Desktop\Информсправка о работе Центра\2021-2022\фотоархив\Диденко Н П\Первая медпомощь фото\32d3c470-daf4-41f3-8f9f-7514a74da6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2638518" cy="3518024"/>
          </a:xfrm>
          <a:prstGeom prst="rect">
            <a:avLst/>
          </a:prstGeom>
          <a:noFill/>
        </p:spPr>
      </p:pic>
      <p:pic>
        <p:nvPicPr>
          <p:cNvPr id="3077" name="Picture 5" descr="C:\Users\User\Desktop\Информсправка о работе Центра\2021-2022\фотоархив\Диденко Н П\раздел дисмургия\a9032e27-c62e-4f87-a75d-a1a4039a2d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12976"/>
            <a:ext cx="2620516" cy="349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для </a:t>
            </a:r>
            <a:r>
              <a:rPr lang="ru-RU" dirty="0" smtClean="0"/>
              <a:t>подготовки к олимпиаде по ОБЖ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88" t="13251" r="4620" b="11150"/>
          <a:stretch>
            <a:fillRect/>
          </a:stretch>
        </p:blipFill>
        <p:spPr bwMode="auto">
          <a:xfrm>
            <a:off x="539552" y="1556792"/>
            <a:ext cx="51005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11151" r="979" b="4851"/>
          <a:stretch>
            <a:fillRect/>
          </a:stretch>
        </p:blipFill>
        <p:spPr bwMode="auto">
          <a:xfrm>
            <a:off x="3707904" y="3717032"/>
            <a:ext cx="50106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Сайты для подготовки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https://ryazan.postupi.online/olimp-zadanija/?fsubject=58&amp;fschool=9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https://olimpiada.ru/activity/91/tasks/2017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https://100ballnik.com/</a:t>
            </a:r>
            <a:r>
              <a:rPr lang="ru-RU" dirty="0" smtClean="0">
                <a:hlinkClick r:id="rId4"/>
              </a:rPr>
              <a:t>муниципальный-этап-2022-по-обж-задания-и-о/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068961"/>
            <a:ext cx="4860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https://eruditu.ru/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50100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https://multiurok.ru/files/olimpiadnyie-zadaniia-po-obzh-10-11-klass.html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Богомолов В.А., Преподаватель-организатор ОБЖ МБОУ «Шиловская СОШ № 3»</vt:lpstr>
      <vt:lpstr>Открытый урок по ОБЖ  по теме «90 лет ГО»</vt:lpstr>
      <vt:lpstr>  Муниципальный этап ВОШ по ОБЖ 2022-2023 уч. г.</vt:lpstr>
      <vt:lpstr> Оборудование центра  «Точка роста»  по первой доврачебной помощи </vt:lpstr>
      <vt:lpstr>Теоретическая часть уроков ОБЖ</vt:lpstr>
      <vt:lpstr>Слайд 6</vt:lpstr>
      <vt:lpstr>Слайд 7</vt:lpstr>
      <vt:lpstr>Задания для подготовки к олимпиаде по ОБЖ </vt:lpstr>
      <vt:lpstr>Сайты для подготовки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Богомолов В.А., Преподаватель-организатор ОБЖ МБОУ «Шиловская СОШ № 3»</dc:title>
  <dc:creator>User</dc:creator>
  <cp:lastModifiedBy>User</cp:lastModifiedBy>
  <cp:revision>10</cp:revision>
  <dcterms:created xsi:type="dcterms:W3CDTF">2023-10-26T10:52:24Z</dcterms:created>
  <dcterms:modified xsi:type="dcterms:W3CDTF">2023-11-08T09:17:03Z</dcterms:modified>
</cp:coreProperties>
</file>